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58" r:id="rId5"/>
    <p:sldId id="259" r:id="rId6"/>
    <p:sldId id="289" r:id="rId7"/>
    <p:sldId id="265" r:id="rId8"/>
    <p:sldId id="286" r:id="rId9"/>
    <p:sldId id="296" r:id="rId10"/>
    <p:sldId id="269" r:id="rId11"/>
    <p:sldId id="307" r:id="rId12"/>
    <p:sldId id="308" r:id="rId13"/>
    <p:sldId id="309" r:id="rId14"/>
    <p:sldId id="287" r:id="rId15"/>
    <p:sldId id="298" r:id="rId16"/>
    <p:sldId id="297" r:id="rId17"/>
    <p:sldId id="283" r:id="rId18"/>
    <p:sldId id="284" r:id="rId19"/>
    <p:sldId id="290" r:id="rId20"/>
    <p:sldId id="291" r:id="rId21"/>
    <p:sldId id="292" r:id="rId22"/>
    <p:sldId id="306" r:id="rId23"/>
    <p:sldId id="300" r:id="rId24"/>
    <p:sldId id="301" r:id="rId25"/>
    <p:sldId id="303" r:id="rId26"/>
    <p:sldId id="304" r:id="rId27"/>
    <p:sldId id="305" r:id="rId28"/>
    <p:sldId id="302" r:id="rId29"/>
    <p:sldId id="294"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3" d="100"/>
          <a:sy n="63" d="100"/>
        </p:scale>
        <p:origin x="-130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7/28/2019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7/28/2019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7/28/2019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7/28/2019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7/28/2019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7/28/2019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7/28/2019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rive.google.com/open?id=11nFi59Ance4eQJxmbGy0vf3Yuj62mF-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ilesbrooker.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rive.google.com/open?id=16WIKN9MnnFPfZomo4X4YPpvqVg97Bgm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youtu.be/Jo8xdnrmDx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VmnKJi9-Ehs&amp;feature=youtu.b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hyperlink" Target="http://www.gbeducation.in/" TargetMode="External"/><Relationship Id="rId2" Type="http://schemas.openxmlformats.org/officeDocument/2006/relationships/hyperlink" Target="mailto:office@gilesbrook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696200" cy="1295400"/>
          </a:xfrm>
        </p:spPr>
        <p:txBody>
          <a:bodyPr>
            <a:normAutofit/>
          </a:bodyPr>
          <a:lstStyle/>
          <a:p>
            <a:pPr algn="ctr"/>
            <a:r>
              <a:rPr lang="en-IN" dirty="0" smtClean="0"/>
              <a:t>Fashion and Textile Professionals Visit to India </a:t>
            </a:r>
            <a:endParaRPr lang="en-IN" dirty="0"/>
          </a:p>
        </p:txBody>
      </p:sp>
      <p:pic>
        <p:nvPicPr>
          <p:cNvPr id="3" name="Picture 2"/>
          <p:cNvPicPr/>
          <p:nvPr/>
        </p:nvPicPr>
        <p:blipFill>
          <a:blip r:embed="rId2" cstate="print"/>
          <a:srcRect/>
          <a:stretch>
            <a:fillRect/>
          </a:stretch>
        </p:blipFill>
        <p:spPr bwMode="auto">
          <a:xfrm>
            <a:off x="6400800" y="152400"/>
            <a:ext cx="2514600" cy="1371600"/>
          </a:xfrm>
          <a:prstGeom prst="roundRect">
            <a:avLst/>
          </a:prstGeom>
          <a:solidFill>
            <a:srgbClr val="FFFFFF">
              <a:shade val="85000"/>
            </a:srgbClr>
          </a:solidFill>
          <a:ln>
            <a:noFill/>
          </a:ln>
          <a:effectLst/>
        </p:spPr>
      </p:pic>
      <p:pic>
        <p:nvPicPr>
          <p:cNvPr id="4" name="Content Placeholder 5" descr="Industry 5.jpg"/>
          <p:cNvPicPr>
            <a:picLocks noChangeAspect="1"/>
          </p:cNvPicPr>
          <p:nvPr/>
        </p:nvPicPr>
        <p:blipFill>
          <a:blip r:embed="rId3"/>
          <a:stretch>
            <a:fillRect/>
          </a:stretch>
        </p:blipFill>
        <p:spPr>
          <a:xfrm>
            <a:off x="2133600" y="3048000"/>
            <a:ext cx="5181600" cy="36271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in India</a:t>
            </a:r>
            <a:endParaRPr lang="en-IN" dirty="0"/>
          </a:p>
        </p:txBody>
      </p:sp>
      <p:sp>
        <p:nvSpPr>
          <p:cNvPr id="5" name="Content Placeholder 4"/>
          <p:cNvSpPr>
            <a:spLocks noGrp="1"/>
          </p:cNvSpPr>
          <p:nvPr>
            <p:ph sz="quarter" idx="1"/>
          </p:nvPr>
        </p:nvSpPr>
        <p:spPr>
          <a:xfrm>
            <a:off x="457200" y="1600200"/>
            <a:ext cx="4419600" cy="4873752"/>
          </a:xfrm>
        </p:spPr>
        <p:txBody>
          <a:bodyPr/>
          <a:lstStyle/>
          <a:p>
            <a:pPr algn="just"/>
            <a:r>
              <a:rPr lang="en-IN" dirty="0" smtClean="0"/>
              <a:t>Handloom industry is the traditional industry in </a:t>
            </a:r>
            <a:r>
              <a:rPr lang="en-IN" dirty="0" err="1" smtClean="0"/>
              <a:t>Tamilnadu</a:t>
            </a:r>
            <a:r>
              <a:rPr lang="en-IN" dirty="0" smtClean="0"/>
              <a:t> providing employment to more than 10 </a:t>
            </a:r>
            <a:r>
              <a:rPr lang="en-IN" dirty="0" err="1" smtClean="0"/>
              <a:t>lakh</a:t>
            </a:r>
            <a:r>
              <a:rPr lang="en-IN" dirty="0" smtClean="0"/>
              <a:t> persons. </a:t>
            </a:r>
          </a:p>
          <a:p>
            <a:pPr algn="just">
              <a:buNone/>
            </a:pPr>
            <a:endParaRPr lang="en-IN" dirty="0" smtClean="0"/>
          </a:p>
          <a:p>
            <a:pPr algn="just"/>
            <a:r>
              <a:rPr lang="en-IN" dirty="0" smtClean="0"/>
              <a:t>There are a number of villages wherein the handloom sector tends to concentrate. </a:t>
            </a:r>
            <a:endParaRPr lang="en-IN" dirty="0"/>
          </a:p>
        </p:txBody>
      </p:sp>
      <p:pic>
        <p:nvPicPr>
          <p:cNvPr id="6" name="Content Placeholder 3" descr="Silk Saree 2.jpg"/>
          <p:cNvPicPr>
            <a:picLocks noChangeAspect="1"/>
          </p:cNvPicPr>
          <p:nvPr/>
        </p:nvPicPr>
        <p:blipFill>
          <a:blip r:embed="rId2" cstate="print"/>
          <a:stretch>
            <a:fillRect/>
          </a:stretch>
        </p:blipFill>
        <p:spPr>
          <a:xfrm>
            <a:off x="5029200" y="0"/>
            <a:ext cx="4495800" cy="44928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a:t>
            </a:r>
            <a:r>
              <a:rPr lang="en-US" dirty="0" smtClean="0"/>
              <a:t>for visit 	</a:t>
            </a:r>
            <a:endParaRPr lang="en-IN" dirty="0"/>
          </a:p>
        </p:txBody>
      </p:sp>
      <p:sp>
        <p:nvSpPr>
          <p:cNvPr id="3" name="Content Placeholder 2"/>
          <p:cNvSpPr>
            <a:spLocks noGrp="1"/>
          </p:cNvSpPr>
          <p:nvPr>
            <p:ph sz="quarter" idx="1"/>
          </p:nvPr>
        </p:nvSpPr>
        <p:spPr/>
        <p:txBody>
          <a:bodyPr/>
          <a:lstStyle/>
          <a:p>
            <a:pPr algn="just">
              <a:buNone/>
            </a:pPr>
            <a:r>
              <a:rPr lang="en-IN" dirty="0" smtClean="0"/>
              <a:t>The Programme covers the following areas:</a:t>
            </a:r>
          </a:p>
          <a:p>
            <a:pPr lvl="0" algn="just"/>
            <a:r>
              <a:rPr lang="en-IN" dirty="0" smtClean="0"/>
              <a:t>Introduction to Indian Textile and Apparel Technology.</a:t>
            </a:r>
          </a:p>
          <a:p>
            <a:pPr lvl="0" algn="just"/>
            <a:r>
              <a:rPr lang="en-IN" dirty="0" smtClean="0"/>
              <a:t>Visits to Traditional Handloom, Mass Production Units, wholesale markets and retail outlet.</a:t>
            </a:r>
          </a:p>
          <a:p>
            <a:pPr lvl="0"/>
            <a:endParaRPr lang="en-IN" dirty="0" smtClean="0"/>
          </a:p>
          <a:p>
            <a:endParaRPr lang="en-IN" dirty="0"/>
          </a:p>
        </p:txBody>
      </p:sp>
      <p:pic>
        <p:nvPicPr>
          <p:cNvPr id="4" name="Content Placeholder 3" descr="Industry 4.jpg"/>
          <p:cNvPicPr>
            <a:picLocks noChangeAspect="1"/>
          </p:cNvPicPr>
          <p:nvPr/>
        </p:nvPicPr>
        <p:blipFill>
          <a:blip r:embed="rId2"/>
          <a:stretch>
            <a:fillRect/>
          </a:stretch>
        </p:blipFill>
        <p:spPr>
          <a:xfrm>
            <a:off x="1219200" y="3838754"/>
            <a:ext cx="6400800" cy="30192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a:t>
            </a:r>
            <a:r>
              <a:rPr lang="en-US" dirty="0" smtClean="0"/>
              <a:t>for visit 	</a:t>
            </a:r>
            <a:endParaRPr lang="en-IN" dirty="0"/>
          </a:p>
        </p:txBody>
      </p:sp>
      <p:sp>
        <p:nvSpPr>
          <p:cNvPr id="3" name="Content Placeholder 2"/>
          <p:cNvSpPr>
            <a:spLocks noGrp="1"/>
          </p:cNvSpPr>
          <p:nvPr>
            <p:ph sz="quarter" idx="1"/>
          </p:nvPr>
        </p:nvSpPr>
        <p:spPr/>
        <p:txBody>
          <a:bodyPr/>
          <a:lstStyle/>
          <a:p>
            <a:pPr lvl="0" algn="just"/>
            <a:r>
              <a:rPr lang="en-IN" dirty="0" smtClean="0"/>
              <a:t>Interactions with industry experts, designers, suppliers and buyers to explore business opportunities.</a:t>
            </a:r>
          </a:p>
          <a:p>
            <a:pPr lvl="0" algn="just"/>
            <a:endParaRPr lang="en-IN" dirty="0" smtClean="0"/>
          </a:p>
          <a:p>
            <a:pPr lvl="0" algn="just"/>
            <a:endParaRPr lang="en-IN" dirty="0"/>
          </a:p>
          <a:p>
            <a:pPr lvl="0" algn="just"/>
            <a:r>
              <a:rPr lang="en-IN" dirty="0" smtClean="0"/>
              <a:t>Exposure </a:t>
            </a:r>
            <a:r>
              <a:rPr lang="en-IN" dirty="0" smtClean="0"/>
              <a:t>to the cultural context for Indian textiles and </a:t>
            </a:r>
            <a:r>
              <a:rPr lang="en-IN" dirty="0" smtClean="0"/>
              <a:t>fashion.</a:t>
            </a:r>
            <a:endParaRPr lang="en-IN" dirty="0" smtClean="0"/>
          </a:p>
          <a:p>
            <a:pPr marL="0" indent="0">
              <a:buNone/>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467600" cy="1143000"/>
          </a:xfrm>
        </p:spPr>
        <p:txBody>
          <a:bodyPr>
            <a:normAutofit fontScale="90000"/>
          </a:bodyPr>
          <a:lstStyle/>
          <a:p>
            <a:r>
              <a:rPr lang="en-US" dirty="0" smtClean="0"/>
              <a:t>AV of  Preview about a collaboration of Indian Silk and New Zealand Fashion </a:t>
            </a:r>
            <a:endParaRPr lang="en-IN" b="1" dirty="0"/>
          </a:p>
        </p:txBody>
      </p:sp>
      <p:sp>
        <p:nvSpPr>
          <p:cNvPr id="3" name="Content Placeholder 2"/>
          <p:cNvSpPr>
            <a:spLocks noGrp="1"/>
          </p:cNvSpPr>
          <p:nvPr>
            <p:ph sz="quarter" idx="1"/>
          </p:nvPr>
        </p:nvSpPr>
        <p:spPr/>
        <p:txBody>
          <a:bodyPr/>
          <a:lstStyle/>
          <a:p>
            <a:pPr>
              <a:buNone/>
            </a:pPr>
            <a:endParaRPr lang="en-US" dirty="0" smtClean="0">
              <a:hlinkClick r:id="rId2"/>
            </a:endParaRPr>
          </a:p>
          <a:p>
            <a:pPr>
              <a:buNone/>
            </a:pPr>
            <a:endParaRPr lang="en-US" dirty="0" smtClean="0">
              <a:hlinkClick r:id="rId2"/>
            </a:endParaRPr>
          </a:p>
          <a:p>
            <a:pPr>
              <a:buNone/>
            </a:pPr>
            <a:r>
              <a:rPr lang="en-US" dirty="0" smtClean="0">
                <a:hlinkClick r:id="rId2"/>
              </a:rPr>
              <a:t>https://drive.google.com/open?id=11nFi59Ance4eQJxmbGy0vf3Yuj62mF-p</a:t>
            </a:r>
            <a:r>
              <a:rPr lang="en-US"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a:t>
            </a:r>
            <a:r>
              <a:rPr lang="en-US" dirty="0" smtClean="0"/>
              <a:t>from </a:t>
            </a:r>
            <a:r>
              <a:rPr lang="en-US" dirty="0" smtClean="0"/>
              <a:t>India </a:t>
            </a:r>
            <a:r>
              <a:rPr lang="en-US" dirty="0" smtClean="0"/>
              <a:t>showcased </a:t>
            </a:r>
            <a:r>
              <a:rPr lang="en-US" dirty="0" smtClean="0"/>
              <a:t>in New Zealand</a:t>
            </a:r>
            <a:endParaRPr lang="en-IN" dirty="0"/>
          </a:p>
        </p:txBody>
      </p:sp>
      <p:sp>
        <p:nvSpPr>
          <p:cNvPr id="3" name="Content Placeholder 2"/>
          <p:cNvSpPr>
            <a:spLocks noGrp="1"/>
          </p:cNvSpPr>
          <p:nvPr>
            <p:ph sz="quarter" idx="1"/>
          </p:nvPr>
        </p:nvSpPr>
        <p:spPr/>
        <p:txBody>
          <a:bodyPr>
            <a:normAutofit/>
          </a:bodyPr>
          <a:lstStyle/>
          <a:p>
            <a:pPr algn="ctr">
              <a:buNone/>
            </a:pPr>
            <a:endParaRPr lang="en-IN" b="1" dirty="0" smtClean="0"/>
          </a:p>
          <a:p>
            <a:pPr algn="ctr">
              <a:buNone/>
            </a:pPr>
            <a:r>
              <a:rPr lang="en-IN" b="1" dirty="0" smtClean="0"/>
              <a:t>It takes a village to weave </a:t>
            </a:r>
            <a:r>
              <a:rPr lang="en-IN" b="1" dirty="0" err="1" smtClean="0"/>
              <a:t>sarees</a:t>
            </a:r>
            <a:r>
              <a:rPr lang="en-IN" b="1" dirty="0" smtClean="0"/>
              <a:t> </a:t>
            </a:r>
            <a:r>
              <a:rPr lang="en-IN" b="1" dirty="0" smtClean="0"/>
              <a:t>for fashion project</a:t>
            </a:r>
            <a:endParaRPr lang="en-IN" dirty="0" smtClean="0"/>
          </a:p>
          <a:p>
            <a:endParaRPr lang="en-IN" dirty="0"/>
          </a:p>
        </p:txBody>
      </p:sp>
      <p:pic>
        <p:nvPicPr>
          <p:cNvPr id="4" name="Content Placeholder 3" descr="Silk 4.jpg"/>
          <p:cNvPicPr>
            <a:picLocks noChangeAspect="1"/>
          </p:cNvPicPr>
          <p:nvPr/>
        </p:nvPicPr>
        <p:blipFill>
          <a:blip r:embed="rId2"/>
          <a:stretch>
            <a:fillRect/>
          </a:stretch>
        </p:blipFill>
        <p:spPr>
          <a:xfrm>
            <a:off x="1524000" y="3044190"/>
            <a:ext cx="5867400" cy="38138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a:t>
            </a:r>
            <a:r>
              <a:rPr lang="en-US" dirty="0" smtClean="0"/>
              <a:t>from </a:t>
            </a:r>
            <a:r>
              <a:rPr lang="en-US" dirty="0" smtClean="0"/>
              <a:t>India </a:t>
            </a:r>
            <a:r>
              <a:rPr lang="en-US" dirty="0" smtClean="0"/>
              <a:t>showcased </a:t>
            </a:r>
            <a:r>
              <a:rPr lang="en-US" dirty="0" smtClean="0"/>
              <a:t>in New Zealand</a:t>
            </a:r>
            <a:endParaRPr lang="en-IN" dirty="0"/>
          </a:p>
        </p:txBody>
      </p:sp>
      <p:sp>
        <p:nvSpPr>
          <p:cNvPr id="3" name="Content Placeholder 2"/>
          <p:cNvSpPr>
            <a:spLocks noGrp="1"/>
          </p:cNvSpPr>
          <p:nvPr>
            <p:ph sz="quarter" idx="1"/>
          </p:nvPr>
        </p:nvSpPr>
        <p:spPr>
          <a:xfrm>
            <a:off x="457200" y="1600200"/>
            <a:ext cx="7772400" cy="4873752"/>
          </a:xfrm>
        </p:spPr>
        <p:txBody>
          <a:bodyPr>
            <a:normAutofit/>
          </a:bodyPr>
          <a:lstStyle/>
          <a:p>
            <a:pPr algn="just"/>
            <a:endParaRPr lang="en-IN" dirty="0" smtClean="0"/>
          </a:p>
          <a:p>
            <a:pPr algn="just">
              <a:lnSpc>
                <a:spcPct val="150000"/>
              </a:lnSpc>
            </a:pPr>
            <a:r>
              <a:rPr lang="en-IN" dirty="0" smtClean="0"/>
              <a:t>The silk </a:t>
            </a:r>
            <a:r>
              <a:rPr lang="en-IN" dirty="0" err="1" smtClean="0"/>
              <a:t>sarees</a:t>
            </a:r>
            <a:r>
              <a:rPr lang="en-IN" dirty="0" smtClean="0"/>
              <a:t> for the project were created by families of weavers working with </a:t>
            </a:r>
            <a:r>
              <a:rPr lang="en-IN" dirty="0" smtClean="0"/>
              <a:t>looms </a:t>
            </a:r>
            <a:r>
              <a:rPr lang="en-IN" dirty="0" smtClean="0"/>
              <a:t>in their homes in a southern Indian </a:t>
            </a:r>
            <a:r>
              <a:rPr lang="en-IN" dirty="0" err="1" smtClean="0"/>
              <a:t>saree</a:t>
            </a:r>
            <a:r>
              <a:rPr lang="en-IN" dirty="0" smtClean="0"/>
              <a:t> village called </a:t>
            </a:r>
            <a:r>
              <a:rPr lang="en-IN" dirty="0" err="1" smtClean="0"/>
              <a:t>Doddampalayam</a:t>
            </a:r>
            <a:r>
              <a:rPr lang="en-IN" dirty="0" smtClean="0"/>
              <a:t>, just outside of </a:t>
            </a:r>
            <a:r>
              <a:rPr lang="en-IN" dirty="0" err="1" smtClean="0"/>
              <a:t>Sathyamangalam</a:t>
            </a:r>
            <a:r>
              <a:rPr lang="en-IN" dirty="0" smtClean="0"/>
              <a:t> 70kms from the city of Coimbatore. </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a:t>
            </a:r>
            <a:r>
              <a:rPr lang="en-US" dirty="0" smtClean="0"/>
              <a:t>from </a:t>
            </a:r>
            <a:r>
              <a:rPr lang="en-US" dirty="0" smtClean="0"/>
              <a:t>India </a:t>
            </a:r>
            <a:r>
              <a:rPr lang="en-US" dirty="0" smtClean="0"/>
              <a:t>showcased </a:t>
            </a:r>
            <a:r>
              <a:rPr lang="en-US" dirty="0" smtClean="0"/>
              <a:t>in New Zealand</a:t>
            </a:r>
            <a:endParaRPr lang="en-IN" dirty="0"/>
          </a:p>
        </p:txBody>
      </p:sp>
      <p:sp>
        <p:nvSpPr>
          <p:cNvPr id="3" name="Content Placeholder 2"/>
          <p:cNvSpPr>
            <a:spLocks noGrp="1"/>
          </p:cNvSpPr>
          <p:nvPr>
            <p:ph sz="quarter" idx="1"/>
          </p:nvPr>
        </p:nvSpPr>
        <p:spPr/>
        <p:txBody>
          <a:bodyPr>
            <a:normAutofit/>
          </a:bodyPr>
          <a:lstStyle/>
          <a:p>
            <a:pPr algn="just"/>
            <a:endParaRPr lang="en-IN" dirty="0" smtClean="0"/>
          </a:p>
          <a:p>
            <a:pPr algn="just"/>
            <a:endParaRPr lang="en-IN" dirty="0"/>
          </a:p>
          <a:p>
            <a:pPr algn="just">
              <a:lnSpc>
                <a:spcPct val="150000"/>
              </a:lnSpc>
            </a:pPr>
            <a:r>
              <a:rPr lang="en-IN" dirty="0" smtClean="0"/>
              <a:t>Once </a:t>
            </a:r>
            <a:r>
              <a:rPr lang="en-IN" dirty="0" smtClean="0"/>
              <a:t>showcased in New Zealand – at New Zealand Fashion Week, in magazines and on websites </a:t>
            </a:r>
            <a:r>
              <a:rPr lang="en-IN" dirty="0" smtClean="0"/>
              <a:t>– patterns are taken </a:t>
            </a:r>
            <a:r>
              <a:rPr lang="en-IN" dirty="0" smtClean="0"/>
              <a:t>to India by the NZ Fashion Tech students who had won </a:t>
            </a:r>
            <a:r>
              <a:rPr lang="en-IN" dirty="0" smtClean="0"/>
              <a:t>the </a:t>
            </a:r>
            <a:r>
              <a:rPr lang="en-IN" dirty="0" smtClean="0"/>
              <a:t>New Zealand </a:t>
            </a:r>
            <a:r>
              <a:rPr lang="en-IN" dirty="0" smtClean="0"/>
              <a:t>Prime </a:t>
            </a:r>
            <a:r>
              <a:rPr lang="en-IN" dirty="0" smtClean="0"/>
              <a:t>Minister’s Scholarships for Asia</a:t>
            </a:r>
            <a:r>
              <a:rPr lang="en-IN" dirty="0" smtClean="0"/>
              <a:t>.</a:t>
            </a:r>
            <a:endParaRPr lang="en-IN" dirty="0" smtClean="0"/>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C:\Users\user\Giles Brooker Group Dropbox\GBE\GBE - Management\GBE - Marketing\Event Participations\2018-12-05 WEAVES\Presentation by Prabha Mam\Silk at NZ!.jpg"/>
          <p:cNvPicPr>
            <a:picLocks noGrp="1" noChangeAspect="1" noChangeArrowheads="1"/>
          </p:cNvPicPr>
          <p:nvPr>
            <p:ph sz="quarter" idx="1"/>
          </p:nvPr>
        </p:nvPicPr>
        <p:blipFill>
          <a:blip r:embed="rId2" cstate="print"/>
          <a:srcRect/>
          <a:stretch>
            <a:fillRect/>
          </a:stretch>
        </p:blipFill>
        <p:spPr bwMode="auto">
          <a:xfrm>
            <a:off x="857250" y="1798637"/>
            <a:ext cx="6667500" cy="4476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619125" y="1622425"/>
            <a:ext cx="714375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Kiwi fashion students in India</a:t>
            </a:r>
            <a:endParaRPr lang="en-IN" dirty="0"/>
          </a:p>
        </p:txBody>
      </p:sp>
      <p:sp>
        <p:nvSpPr>
          <p:cNvPr id="3" name="Content Placeholder 2"/>
          <p:cNvSpPr>
            <a:spLocks noGrp="1"/>
          </p:cNvSpPr>
          <p:nvPr>
            <p:ph sz="quarter" idx="1"/>
          </p:nvPr>
        </p:nvSpPr>
        <p:spPr/>
        <p:txBody>
          <a:bodyPr/>
          <a:lstStyle/>
          <a:p>
            <a:pPr algn="just">
              <a:spcAft>
                <a:spcPts val="600"/>
              </a:spcAft>
            </a:pPr>
            <a:r>
              <a:rPr lang="en-IN" dirty="0" smtClean="0"/>
              <a:t>From 2014, every year </a:t>
            </a:r>
            <a:r>
              <a:rPr lang="en-IN" dirty="0" smtClean="0"/>
              <a:t>a </a:t>
            </a:r>
            <a:r>
              <a:rPr lang="en-IN" dirty="0" smtClean="0"/>
              <a:t>batch of students </a:t>
            </a:r>
            <a:r>
              <a:rPr lang="en-IN" dirty="0" smtClean="0"/>
              <a:t>have been visiting </a:t>
            </a:r>
            <a:r>
              <a:rPr lang="en-IN" dirty="0" smtClean="0"/>
              <a:t>from New Zealand to India to explore Indian textile, Apparel and </a:t>
            </a:r>
            <a:r>
              <a:rPr lang="en-IN" dirty="0" smtClean="0"/>
              <a:t>Fashion</a:t>
            </a:r>
            <a:r>
              <a:rPr lang="en-IN" dirty="0" smtClean="0"/>
              <a:t>. </a:t>
            </a:r>
          </a:p>
          <a:p>
            <a:pPr algn="just">
              <a:spcAft>
                <a:spcPts val="600"/>
              </a:spcAft>
            </a:pPr>
            <a:r>
              <a:rPr lang="en-IN" dirty="0" smtClean="0"/>
              <a:t>All of the Kiwi fashion students </a:t>
            </a:r>
            <a:r>
              <a:rPr lang="en-IN" dirty="0" smtClean="0"/>
              <a:t>also get dressed </a:t>
            </a:r>
            <a:r>
              <a:rPr lang="en-IN" dirty="0" smtClean="0"/>
              <a:t>head-to-toe in traditional Indian fashion. The girls </a:t>
            </a:r>
            <a:r>
              <a:rPr lang="en-IN" dirty="0" smtClean="0"/>
              <a:t>wear saris </a:t>
            </a:r>
            <a:r>
              <a:rPr lang="en-IN" dirty="0" smtClean="0"/>
              <a:t>and the boys </a:t>
            </a:r>
            <a:r>
              <a:rPr lang="en-IN" dirty="0" smtClean="0"/>
              <a:t>wear dhoti</a:t>
            </a:r>
            <a:r>
              <a:rPr lang="en-IN" dirty="0" smtClean="0"/>
              <a:t>. </a:t>
            </a:r>
          </a:p>
          <a:p>
            <a:pPr algn="just">
              <a:spcAft>
                <a:spcPts val="600"/>
              </a:spcAft>
            </a:pPr>
            <a:r>
              <a:rPr lang="en-IN" dirty="0" smtClean="0"/>
              <a:t>Their </a:t>
            </a:r>
            <a:r>
              <a:rPr lang="en-IN" dirty="0" smtClean="0"/>
              <a:t>experience has been described as “Six weeks of awesome" and they wanted to give back by dressing the Indian way.</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endParaRPr lang="en-IN" dirty="0" smtClean="0"/>
          </a:p>
          <a:p>
            <a:endParaRPr lang="en-IN" dirty="0" smtClean="0"/>
          </a:p>
          <a:p>
            <a:endParaRPr lang="en-IN" dirty="0" smtClean="0"/>
          </a:p>
          <a:p>
            <a:r>
              <a:rPr lang="en-IN" dirty="0" smtClean="0"/>
              <a:t>The </a:t>
            </a:r>
            <a:r>
              <a:rPr lang="en-US" b="1" u="sng" dirty="0" smtClean="0">
                <a:hlinkClick r:id="rId2"/>
              </a:rPr>
              <a:t>Giles Brooker Group</a:t>
            </a:r>
            <a:r>
              <a:rPr lang="en-US" b="1" dirty="0" smtClean="0"/>
              <a:t>, </a:t>
            </a:r>
            <a:r>
              <a:rPr lang="en-US" dirty="0" smtClean="0"/>
              <a:t>in collaboration with Islamic Fashion Institute, Bandung, is </a:t>
            </a:r>
            <a:r>
              <a:rPr lang="en-IN" dirty="0" smtClean="0"/>
              <a:t>facilitating a 7 day visit to South India for Indonesian textile and fashion </a:t>
            </a:r>
            <a:r>
              <a:rPr lang="en-IN" dirty="0" smtClean="0"/>
              <a:t>professionals</a:t>
            </a:r>
          </a:p>
          <a:p>
            <a:pPr lvl="1"/>
            <a:r>
              <a:rPr lang="en-IN" dirty="0" smtClean="0"/>
              <a:t>to </a:t>
            </a:r>
            <a:r>
              <a:rPr lang="en-IN" dirty="0" smtClean="0"/>
              <a:t>explore business opportunities with the fashion, textile and apparel industry in India.</a:t>
            </a:r>
          </a:p>
          <a:p>
            <a:endParaRPr lang="en-IN" dirty="0"/>
          </a:p>
        </p:txBody>
      </p:sp>
      <p:pic>
        <p:nvPicPr>
          <p:cNvPr id="4" name="Picture 3"/>
          <p:cNvPicPr/>
          <p:nvPr/>
        </p:nvPicPr>
        <p:blipFill>
          <a:blip r:embed="rId3" cstate="print"/>
          <a:srcRect/>
          <a:stretch>
            <a:fillRect/>
          </a:stretch>
        </p:blipFill>
        <p:spPr bwMode="auto">
          <a:xfrm>
            <a:off x="5105400" y="304800"/>
            <a:ext cx="3505200" cy="1600200"/>
          </a:xfrm>
          <a:prstGeom prst="roundRect">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a:t>
            </a:r>
            <a:r>
              <a:rPr lang="en-US" dirty="0" err="1"/>
              <a:t>G</a:t>
            </a:r>
            <a:r>
              <a:rPr lang="en-US" dirty="0" err="1" smtClean="0"/>
              <a:t>limpzz</a:t>
            </a:r>
            <a:r>
              <a:rPr lang="en-US" dirty="0" smtClean="0"/>
              <a:t>	- Kiwi fashion students in India </a:t>
            </a:r>
            <a:endParaRPr lang="en-IN" dirty="0"/>
          </a:p>
        </p:txBody>
      </p:sp>
      <p:pic>
        <p:nvPicPr>
          <p:cNvPr id="1026" name="Picture 2" descr="F:\Giles Brooker Group\Photos\2019-06 Indian Textile and Apparel Practicum 2019\2019-06-27 Industry visit\WhatsApp Image 2019-06-29 at 09.15.20(2).jpeg"/>
          <p:cNvPicPr>
            <a:picLocks noGrp="1" noChangeAspect="1" noChangeArrowheads="1"/>
          </p:cNvPicPr>
          <p:nvPr>
            <p:ph sz="quarter" idx="1"/>
          </p:nvPr>
        </p:nvPicPr>
        <p:blipFill>
          <a:blip r:embed="rId2"/>
          <a:srcRect/>
          <a:stretch>
            <a:fillRect/>
          </a:stretch>
        </p:blipFill>
        <p:spPr bwMode="auto">
          <a:xfrm>
            <a:off x="304800" y="2133600"/>
            <a:ext cx="4466167" cy="3349625"/>
          </a:xfrm>
          <a:prstGeom prst="rect">
            <a:avLst/>
          </a:prstGeom>
          <a:noFill/>
        </p:spPr>
      </p:pic>
      <p:pic>
        <p:nvPicPr>
          <p:cNvPr id="1030" name="Picture 6" descr="F:\Giles Brooker Group\Photos\2019-06 Indian Textile and Apparel Practicum 2019\Shopping\IMG-20190629-WA0004.jpg"/>
          <p:cNvPicPr>
            <a:picLocks noChangeAspect="1" noChangeArrowheads="1"/>
          </p:cNvPicPr>
          <p:nvPr/>
        </p:nvPicPr>
        <p:blipFill>
          <a:blip r:embed="rId3"/>
          <a:srcRect/>
          <a:stretch>
            <a:fillRect/>
          </a:stretch>
        </p:blipFill>
        <p:spPr bwMode="auto">
          <a:xfrm>
            <a:off x="5029200" y="1295400"/>
            <a:ext cx="3733800" cy="4978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more </a:t>
            </a:r>
            <a:r>
              <a:rPr lang="en-US" dirty="0" err="1"/>
              <a:t>G</a:t>
            </a:r>
            <a:r>
              <a:rPr lang="en-US" dirty="0" err="1" smtClean="0"/>
              <a:t>limpzz</a:t>
            </a:r>
            <a:r>
              <a:rPr lang="en-US" dirty="0" smtClean="0"/>
              <a:t>	- Kiwi fashion students in India </a:t>
            </a:r>
            <a:endParaRPr lang="en-IN" dirty="0"/>
          </a:p>
        </p:txBody>
      </p:sp>
      <p:pic>
        <p:nvPicPr>
          <p:cNvPr id="2050" name="Picture 2" descr="D:\BANEWZ\DSC_0371.JPG"/>
          <p:cNvPicPr>
            <a:picLocks noGrp="1" noChangeAspect="1" noChangeArrowheads="1"/>
          </p:cNvPicPr>
          <p:nvPr>
            <p:ph sz="quarter" idx="1"/>
          </p:nvPr>
        </p:nvPicPr>
        <p:blipFill>
          <a:blip r:embed="rId2" cstate="print"/>
          <a:srcRect/>
          <a:stretch>
            <a:fillRect/>
          </a:stretch>
        </p:blipFill>
        <p:spPr bwMode="auto">
          <a:xfrm>
            <a:off x="0" y="1447800"/>
            <a:ext cx="5181600" cy="3454400"/>
          </a:xfrm>
          <a:prstGeom prst="rect">
            <a:avLst/>
          </a:prstGeom>
          <a:noFill/>
        </p:spPr>
      </p:pic>
      <p:pic>
        <p:nvPicPr>
          <p:cNvPr id="6" name="Content Placeholder 3" descr="D:\BANEWZ\DSC_0375.JPG"/>
          <p:cNvPicPr>
            <a:picLocks noChangeAspect="1" noChangeArrowheads="1"/>
          </p:cNvPicPr>
          <p:nvPr/>
        </p:nvPicPr>
        <p:blipFill>
          <a:blip r:embed="rId3" cstate="print"/>
          <a:srcRect/>
          <a:stretch>
            <a:fillRect/>
          </a:stretch>
        </p:blipFill>
        <p:spPr bwMode="auto">
          <a:xfrm>
            <a:off x="4348162" y="3660775"/>
            <a:ext cx="4795838" cy="31972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Zealand fashion </a:t>
            </a:r>
            <a:r>
              <a:rPr lang="en-US" dirty="0" smtClean="0"/>
              <a:t>students show-cased </a:t>
            </a:r>
            <a:r>
              <a:rPr lang="en-US" dirty="0" smtClean="0"/>
              <a:t>their design </a:t>
            </a:r>
            <a:r>
              <a:rPr lang="en-US" dirty="0" smtClean="0"/>
              <a:t>in India</a:t>
            </a:r>
            <a:endParaRPr lang="en-IN" dirty="0"/>
          </a:p>
        </p:txBody>
      </p:sp>
      <p:sp>
        <p:nvSpPr>
          <p:cNvPr id="5" name="Content Placeholder 4"/>
          <p:cNvSpPr>
            <a:spLocks noGrp="1"/>
          </p:cNvSpPr>
          <p:nvPr>
            <p:ph sz="quarter" idx="1"/>
          </p:nvPr>
        </p:nvSpPr>
        <p:spPr/>
        <p:txBody>
          <a:bodyPr/>
          <a:lstStyle/>
          <a:p>
            <a:endParaRPr lang="en-IN" dirty="0" smtClean="0">
              <a:hlinkClick r:id="rId2"/>
            </a:endParaRPr>
          </a:p>
          <a:p>
            <a:endParaRPr lang="en-IN" dirty="0" smtClean="0">
              <a:hlinkClick r:id="rId2"/>
            </a:endParaRPr>
          </a:p>
          <a:p>
            <a:endParaRPr lang="en-IN" dirty="0" smtClean="0">
              <a:hlinkClick r:id="rId2"/>
            </a:endParaRPr>
          </a:p>
          <a:p>
            <a:endParaRPr lang="en-IN" dirty="0" smtClean="0">
              <a:hlinkClick r:id="rId2"/>
            </a:endParaRPr>
          </a:p>
          <a:p>
            <a:pPr>
              <a:buNone/>
            </a:pPr>
            <a:r>
              <a:rPr lang="en-IN" dirty="0" smtClean="0">
                <a:hlinkClick r:id="rId2"/>
              </a:rPr>
              <a:t>https://drive.google.com/open?id=16WIKN9MnnFPfZomo4X4YPpvqVg97BgmH</a:t>
            </a:r>
            <a:r>
              <a:rPr lang="en-IN" dirty="0" smtClean="0"/>
              <a:t>  </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 Valley – A textile Market 	</a:t>
            </a:r>
            <a:endParaRPr lang="en-IN" dirty="0"/>
          </a:p>
        </p:txBody>
      </p:sp>
      <p:sp>
        <p:nvSpPr>
          <p:cNvPr id="3" name="Content Placeholder 2"/>
          <p:cNvSpPr>
            <a:spLocks noGrp="1"/>
          </p:cNvSpPr>
          <p:nvPr>
            <p:ph sz="quarter" idx="1"/>
          </p:nvPr>
        </p:nvSpPr>
        <p:spPr/>
        <p:txBody>
          <a:bodyPr>
            <a:normAutofit lnSpcReduction="10000"/>
          </a:bodyPr>
          <a:lstStyle/>
          <a:p>
            <a:pPr algn="just"/>
            <a:r>
              <a:rPr lang="en-US" dirty="0" smtClean="0"/>
              <a:t>It is one of a kind textile </a:t>
            </a:r>
            <a:r>
              <a:rPr lang="en-US" dirty="0" smtClean="0"/>
              <a:t>market in South India where we find the products and suppliers directly. </a:t>
            </a:r>
          </a:p>
          <a:p>
            <a:pPr algn="just"/>
            <a:r>
              <a:rPr lang="en-IN" dirty="0" err="1" smtClean="0"/>
              <a:t>Texvalley</a:t>
            </a:r>
            <a:r>
              <a:rPr lang="en-IN" dirty="0" smtClean="0"/>
              <a:t>, with some of the finest collections of textiles, apparel, made ups and home furnishing </a:t>
            </a:r>
            <a:r>
              <a:rPr lang="en-IN" dirty="0" smtClean="0"/>
              <a:t>items, offers </a:t>
            </a:r>
            <a:r>
              <a:rPr lang="en-IN" dirty="0" smtClean="0"/>
              <a:t>a huge opportunity for wholesalers and large retailers to source the best of products </a:t>
            </a:r>
            <a:r>
              <a:rPr lang="en-IN" dirty="0" smtClean="0"/>
              <a:t>at </a:t>
            </a:r>
            <a:r>
              <a:rPr lang="en-IN" dirty="0" smtClean="0"/>
              <a:t>extremely competitive rates from one single </a:t>
            </a:r>
            <a:r>
              <a:rPr lang="en-IN" dirty="0" smtClean="0"/>
              <a:t>place.</a:t>
            </a:r>
          </a:p>
          <a:p>
            <a:pPr algn="just"/>
            <a:r>
              <a:rPr lang="en-IN" dirty="0" smtClean="0"/>
              <a:t>It has an </a:t>
            </a:r>
            <a:r>
              <a:rPr lang="en-IN" dirty="0" smtClean="0"/>
              <a:t>iconic daily market shopping area, which has set a new benchmark in size, aesthetics, features, design and facilities in the B2B space.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 Valley – A textile Market 	</a:t>
            </a:r>
            <a:endParaRPr lang="en-IN" dirty="0"/>
          </a:p>
        </p:txBody>
      </p:sp>
      <p:sp>
        <p:nvSpPr>
          <p:cNvPr id="3" name="Content Placeholder 2"/>
          <p:cNvSpPr>
            <a:spLocks noGrp="1"/>
          </p:cNvSpPr>
          <p:nvPr>
            <p:ph sz="quarter" idx="1"/>
          </p:nvPr>
        </p:nvSpPr>
        <p:spPr/>
        <p:txBody>
          <a:bodyPr>
            <a:normAutofit/>
          </a:bodyPr>
          <a:lstStyle/>
          <a:p>
            <a:pPr algn="just"/>
            <a:r>
              <a:rPr lang="en-IN" dirty="0" err="1" smtClean="0"/>
              <a:t>Texvalley</a:t>
            </a:r>
            <a:r>
              <a:rPr lang="en-IN" dirty="0" smtClean="0"/>
              <a:t>, is not just a shopping or trading place, it is a whole new sourcing </a:t>
            </a:r>
            <a:r>
              <a:rPr lang="en-IN" dirty="0" smtClean="0"/>
              <a:t>experience. </a:t>
            </a:r>
            <a:endParaRPr lang="en-IN" dirty="0"/>
          </a:p>
        </p:txBody>
      </p:sp>
      <p:pic>
        <p:nvPicPr>
          <p:cNvPr id="4" name="Content Placeholder 3" descr="Tex Valley.jpg"/>
          <p:cNvPicPr>
            <a:picLocks noChangeAspect="1"/>
          </p:cNvPicPr>
          <p:nvPr/>
        </p:nvPicPr>
        <p:blipFill>
          <a:blip r:embed="rId2"/>
          <a:stretch>
            <a:fillRect/>
          </a:stretch>
        </p:blipFill>
        <p:spPr>
          <a:xfrm>
            <a:off x="2438400" y="3086389"/>
            <a:ext cx="6953250" cy="377161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Weaves – A textile and fashion  event </a:t>
            </a:r>
            <a:endParaRPr lang="en-IN" dirty="0"/>
          </a:p>
        </p:txBody>
      </p:sp>
      <p:sp>
        <p:nvSpPr>
          <p:cNvPr id="3" name="Content Placeholder 2"/>
          <p:cNvSpPr>
            <a:spLocks noGrp="1"/>
          </p:cNvSpPr>
          <p:nvPr>
            <p:ph sz="quarter" idx="1"/>
          </p:nvPr>
        </p:nvSpPr>
        <p:spPr/>
        <p:txBody>
          <a:bodyPr/>
          <a:lstStyle/>
          <a:p>
            <a:r>
              <a:rPr lang="en-IN" dirty="0" smtClean="0"/>
              <a:t>WEAVES, a premier textile fair, will be held at </a:t>
            </a:r>
            <a:r>
              <a:rPr lang="en-IN" dirty="0" err="1" smtClean="0"/>
              <a:t>Texvalley</a:t>
            </a:r>
            <a:r>
              <a:rPr lang="en-IN" dirty="0" smtClean="0"/>
              <a:t>, Erode, Tamil Nadu, </a:t>
            </a:r>
            <a:r>
              <a:rPr lang="en-IN" dirty="0" smtClean="0"/>
              <a:t>India in November 2019. </a:t>
            </a:r>
            <a:endParaRPr lang="en-IN" dirty="0" smtClean="0"/>
          </a:p>
          <a:p>
            <a:r>
              <a:rPr lang="en-IN" dirty="0" smtClean="0"/>
              <a:t>The event will highlight different kind of fabrics like </a:t>
            </a:r>
            <a:r>
              <a:rPr lang="en-IN" dirty="0" err="1" smtClean="0"/>
              <a:t>greige</a:t>
            </a:r>
            <a:r>
              <a:rPr lang="en-IN" dirty="0" smtClean="0"/>
              <a:t>, handlooms/</a:t>
            </a:r>
            <a:r>
              <a:rPr lang="en-IN" dirty="0" err="1" smtClean="0"/>
              <a:t>khadi</a:t>
            </a:r>
            <a:r>
              <a:rPr lang="en-IN" dirty="0" smtClean="0"/>
              <a:t>, finished and processed fabrics, ethnic wear and apparel fabrics as well as home textiles. </a:t>
            </a:r>
            <a:endParaRPr lang="en-IN" dirty="0"/>
          </a:p>
        </p:txBody>
      </p:sp>
      <p:pic>
        <p:nvPicPr>
          <p:cNvPr id="5" name="Picture 2" descr="C:\Users\Admin GBG\Desktop\WEAVES-a-premier-textile-fair.jpg"/>
          <p:cNvPicPr>
            <a:picLocks noChangeAspect="1" noChangeArrowheads="1"/>
          </p:cNvPicPr>
          <p:nvPr/>
        </p:nvPicPr>
        <p:blipFill>
          <a:blip r:embed="rId2"/>
          <a:srcRect/>
          <a:stretch>
            <a:fillRect/>
          </a:stretch>
        </p:blipFill>
        <p:spPr bwMode="auto">
          <a:xfrm>
            <a:off x="1981200" y="4495800"/>
            <a:ext cx="6029325" cy="20383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Glimpses of Weaves 2018 | </a:t>
            </a:r>
            <a:r>
              <a:rPr lang="en-IN" dirty="0" err="1" smtClean="0"/>
              <a:t>Texvalley</a:t>
            </a:r>
            <a:endParaRPr lang="en-IN" dirty="0"/>
          </a:p>
        </p:txBody>
      </p:sp>
      <p:sp>
        <p:nvSpPr>
          <p:cNvPr id="3" name="Content Placeholder 2"/>
          <p:cNvSpPr>
            <a:spLocks noGrp="1"/>
          </p:cNvSpPr>
          <p:nvPr>
            <p:ph sz="quarter" idx="1"/>
          </p:nvPr>
        </p:nvSpPr>
        <p:spPr/>
        <p:txBody>
          <a:bodyPr/>
          <a:lstStyle/>
          <a:p>
            <a:pPr algn="ctr">
              <a:buNone/>
            </a:pPr>
            <a:endParaRPr lang="en-IN" dirty="0" smtClean="0">
              <a:hlinkClick r:id="rId2"/>
            </a:endParaRPr>
          </a:p>
          <a:p>
            <a:pPr algn="ctr">
              <a:buNone/>
            </a:pPr>
            <a:endParaRPr lang="en-IN" dirty="0" smtClean="0">
              <a:hlinkClick r:id="rId2"/>
            </a:endParaRPr>
          </a:p>
          <a:p>
            <a:pPr algn="ctr">
              <a:buNone/>
            </a:pPr>
            <a:endParaRPr lang="en-IN" dirty="0" smtClean="0">
              <a:hlinkClick r:id="rId2"/>
            </a:endParaRPr>
          </a:p>
          <a:p>
            <a:pPr algn="ctr">
              <a:buNone/>
            </a:pPr>
            <a:endParaRPr lang="en-IN" dirty="0" smtClean="0">
              <a:hlinkClick r:id="rId2"/>
            </a:endParaRPr>
          </a:p>
          <a:p>
            <a:pPr algn="ctr">
              <a:buNone/>
            </a:pPr>
            <a:r>
              <a:rPr lang="en-IN" dirty="0" smtClean="0">
                <a:hlinkClick r:id="rId2"/>
              </a:rPr>
              <a:t>https://youtu.be/Jo8xdnrmDxc</a:t>
            </a:r>
            <a:r>
              <a:rPr lang="en-IN" dirty="0" smtClean="0"/>
              <a:t> </a:t>
            </a:r>
            <a:endParaRPr lang="en-IN" dirty="0"/>
          </a:p>
        </p:txBody>
      </p:sp>
      <p:pic>
        <p:nvPicPr>
          <p:cNvPr id="6" name="Picture 2" descr="C:\Users\Admin GBG\Desktop\WEAVES-a-premier-textile-fair.jpg"/>
          <p:cNvPicPr>
            <a:picLocks noChangeAspect="1" noChangeArrowheads="1"/>
          </p:cNvPicPr>
          <p:nvPr/>
        </p:nvPicPr>
        <p:blipFill>
          <a:blip r:embed="rId3"/>
          <a:srcRect/>
          <a:stretch>
            <a:fillRect/>
          </a:stretch>
        </p:blipFill>
        <p:spPr bwMode="auto">
          <a:xfrm>
            <a:off x="1219200" y="4419600"/>
            <a:ext cx="6029325" cy="20383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Glimpses of Weaves 2018 | </a:t>
            </a:r>
            <a:r>
              <a:rPr lang="en-IN" dirty="0" err="1" smtClean="0"/>
              <a:t>Texvalley</a:t>
            </a:r>
            <a:r>
              <a:rPr lang="en-IN" dirty="0" smtClean="0"/>
              <a:t/>
            </a:r>
            <a:br>
              <a:rPr lang="en-IN" dirty="0" smtClean="0"/>
            </a:br>
            <a:r>
              <a:rPr lang="en-IN" dirty="0" smtClean="0"/>
              <a:t>Fashion show – Giles Brooker group and </a:t>
            </a:r>
            <a:r>
              <a:rPr lang="en-IN" dirty="0" err="1" smtClean="0"/>
              <a:t>Nz</a:t>
            </a:r>
            <a:r>
              <a:rPr lang="en-IN" dirty="0" smtClean="0"/>
              <a:t> design 	</a:t>
            </a:r>
            <a:endParaRPr lang="en-IN" dirty="0"/>
          </a:p>
        </p:txBody>
      </p:sp>
      <p:sp>
        <p:nvSpPr>
          <p:cNvPr id="3" name="Content Placeholder 2"/>
          <p:cNvSpPr>
            <a:spLocks noGrp="1"/>
          </p:cNvSpPr>
          <p:nvPr>
            <p:ph sz="quarter" idx="1"/>
          </p:nvPr>
        </p:nvSpPr>
        <p:spPr/>
        <p:txBody>
          <a:bodyPr/>
          <a:lstStyle/>
          <a:p>
            <a:pPr algn="ctr">
              <a:buNone/>
            </a:pPr>
            <a:endParaRPr lang="en-IN" dirty="0" smtClean="0">
              <a:hlinkClick r:id="rId2"/>
            </a:endParaRPr>
          </a:p>
          <a:p>
            <a:pPr algn="ctr">
              <a:buNone/>
            </a:pPr>
            <a:endParaRPr lang="en-IN" dirty="0" smtClean="0">
              <a:hlinkClick r:id="rId2"/>
            </a:endParaRPr>
          </a:p>
          <a:p>
            <a:pPr algn="ctr">
              <a:buNone/>
            </a:pPr>
            <a:endParaRPr lang="en-IN" dirty="0" smtClean="0">
              <a:hlinkClick r:id="rId2"/>
            </a:endParaRPr>
          </a:p>
          <a:p>
            <a:pPr algn="ctr">
              <a:buNone/>
            </a:pPr>
            <a:r>
              <a:rPr lang="en-IN" dirty="0" smtClean="0">
                <a:hlinkClick r:id="rId2"/>
              </a:rPr>
              <a:t>https://www.youtube.com/watch?v=VmnKJi9-Ehs&amp;feature=youtu.be</a:t>
            </a:r>
            <a:r>
              <a:rPr lang="en-IN" dirty="0" smtClean="0"/>
              <a:t> </a:t>
            </a:r>
            <a:endParaRPr lang="en-IN" dirty="0"/>
          </a:p>
        </p:txBody>
      </p:sp>
      <p:pic>
        <p:nvPicPr>
          <p:cNvPr id="4" name="Picture 2" descr="C:\Users\Admin GBG\Desktop\WEAVES-a-premier-textile-fair.jpg"/>
          <p:cNvPicPr>
            <a:picLocks noChangeAspect="1" noChangeArrowheads="1"/>
          </p:cNvPicPr>
          <p:nvPr/>
        </p:nvPicPr>
        <p:blipFill>
          <a:blip r:embed="rId3"/>
          <a:srcRect/>
          <a:stretch>
            <a:fillRect/>
          </a:stretch>
        </p:blipFill>
        <p:spPr bwMode="auto">
          <a:xfrm>
            <a:off x="2819400" y="1219200"/>
            <a:ext cx="4226162" cy="1428750"/>
          </a:xfrm>
          <a:prstGeom prst="rect">
            <a:avLst/>
          </a:prstGeom>
          <a:noFill/>
        </p:spPr>
      </p:pic>
      <p:pic>
        <p:nvPicPr>
          <p:cNvPr id="1026" name="Picture 2" descr="Image result for bit sathy logo"/>
          <p:cNvPicPr>
            <a:picLocks noChangeAspect="1" noChangeArrowheads="1"/>
          </p:cNvPicPr>
          <p:nvPr/>
        </p:nvPicPr>
        <p:blipFill>
          <a:blip r:embed="rId4" cstate="print"/>
          <a:srcRect/>
          <a:stretch>
            <a:fillRect/>
          </a:stretch>
        </p:blipFill>
        <p:spPr bwMode="auto">
          <a:xfrm>
            <a:off x="0" y="5791200"/>
            <a:ext cx="4471507" cy="809625"/>
          </a:xfrm>
          <a:prstGeom prst="rect">
            <a:avLst/>
          </a:prstGeom>
          <a:noFill/>
        </p:spPr>
      </p:pic>
      <p:pic>
        <p:nvPicPr>
          <p:cNvPr id="6" name="Picture 5"/>
          <p:cNvPicPr/>
          <p:nvPr/>
        </p:nvPicPr>
        <p:blipFill>
          <a:blip r:embed="rId5" cstate="print"/>
          <a:srcRect/>
          <a:stretch>
            <a:fillRect/>
          </a:stretch>
        </p:blipFill>
        <p:spPr bwMode="auto">
          <a:xfrm>
            <a:off x="5486400" y="5581650"/>
            <a:ext cx="3248787" cy="1276350"/>
          </a:xfrm>
          <a:prstGeom prst="roundRect">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467600" cy="1143000"/>
          </a:xfrm>
        </p:spPr>
        <p:txBody>
          <a:bodyPr>
            <a:normAutofit/>
          </a:bodyPr>
          <a:lstStyle/>
          <a:p>
            <a:r>
              <a:rPr lang="en-US" dirty="0" smtClean="0"/>
              <a:t>Giles Brooker Group Introducing International fashion in </a:t>
            </a:r>
            <a:r>
              <a:rPr lang="en-US" dirty="0" err="1" smtClean="0"/>
              <a:t>india</a:t>
            </a:r>
            <a:r>
              <a:rPr lang="en-US" dirty="0" smtClean="0"/>
              <a:t> !!!!</a:t>
            </a:r>
            <a:endParaRPr lang="en-IN" dirty="0"/>
          </a:p>
        </p:txBody>
      </p:sp>
      <p:pic>
        <p:nvPicPr>
          <p:cNvPr id="4" name="Content Placeholder 3" descr="GBG 1.jpg"/>
          <p:cNvPicPr>
            <a:picLocks noGrp="1" noChangeAspect="1"/>
          </p:cNvPicPr>
          <p:nvPr>
            <p:ph sz="quarter" idx="1"/>
          </p:nvPr>
        </p:nvPicPr>
        <p:blipFill>
          <a:blip r:embed="rId2"/>
          <a:stretch>
            <a:fillRect/>
          </a:stretch>
        </p:blipFill>
        <p:spPr>
          <a:xfrm>
            <a:off x="2971800" y="4194175"/>
            <a:ext cx="3995738" cy="2663825"/>
          </a:xfrm>
        </p:spPr>
      </p:pic>
      <p:pic>
        <p:nvPicPr>
          <p:cNvPr id="1026" name="Picture 2" descr="C:\Users\Admin GBG\Desktop\GBG 3.jpg"/>
          <p:cNvPicPr>
            <a:picLocks noChangeAspect="1" noChangeArrowheads="1"/>
          </p:cNvPicPr>
          <p:nvPr/>
        </p:nvPicPr>
        <p:blipFill>
          <a:blip r:embed="rId3"/>
          <a:srcRect/>
          <a:stretch>
            <a:fillRect/>
          </a:stretch>
        </p:blipFill>
        <p:spPr bwMode="auto">
          <a:xfrm>
            <a:off x="0" y="0"/>
            <a:ext cx="4572000" cy="3048000"/>
          </a:xfrm>
          <a:prstGeom prst="rect">
            <a:avLst/>
          </a:prstGeom>
          <a:noFill/>
        </p:spPr>
      </p:pic>
      <p:pic>
        <p:nvPicPr>
          <p:cNvPr id="1027" name="Picture 3" descr="C:\Users\Admin GBG\Desktop\GBG 2.jpg"/>
          <p:cNvPicPr>
            <a:picLocks noChangeAspect="1" noChangeArrowheads="1"/>
          </p:cNvPicPr>
          <p:nvPr/>
        </p:nvPicPr>
        <p:blipFill>
          <a:blip r:embed="rId4"/>
          <a:srcRect/>
          <a:stretch>
            <a:fillRect/>
          </a:stretch>
        </p:blipFill>
        <p:spPr bwMode="auto">
          <a:xfrm>
            <a:off x="4572000" y="0"/>
            <a:ext cx="4572000" cy="304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details, contact	</a:t>
            </a:r>
            <a:endParaRPr lang="en-IN" dirty="0"/>
          </a:p>
        </p:txBody>
      </p:sp>
      <p:sp>
        <p:nvSpPr>
          <p:cNvPr id="3" name="Content Placeholder 2"/>
          <p:cNvSpPr>
            <a:spLocks noGrp="1"/>
          </p:cNvSpPr>
          <p:nvPr>
            <p:ph sz="quarter" idx="1"/>
          </p:nvPr>
        </p:nvSpPr>
        <p:spPr/>
        <p:txBody>
          <a:bodyPr/>
          <a:lstStyle/>
          <a:p>
            <a:pPr>
              <a:buNone/>
            </a:pPr>
            <a:r>
              <a:rPr lang="en-US" b="1" dirty="0" smtClean="0"/>
              <a:t>Ms. Prabha Govindasamy</a:t>
            </a:r>
          </a:p>
          <a:p>
            <a:pPr>
              <a:buNone/>
            </a:pPr>
            <a:r>
              <a:rPr lang="en-US" dirty="0" smtClean="0"/>
              <a:t>Giles Brooker Group</a:t>
            </a:r>
          </a:p>
          <a:p>
            <a:pPr>
              <a:buNone/>
            </a:pPr>
            <a:r>
              <a:rPr lang="en-US" dirty="0" smtClean="0"/>
              <a:t>Mobile/ </a:t>
            </a:r>
            <a:r>
              <a:rPr lang="en-US" dirty="0" err="1" smtClean="0"/>
              <a:t>Whatsapp</a:t>
            </a:r>
            <a:r>
              <a:rPr lang="en-US" dirty="0" smtClean="0"/>
              <a:t>: 		</a:t>
            </a:r>
            <a:r>
              <a:rPr lang="en-IN" dirty="0" smtClean="0"/>
              <a:t>+64 210 402 346</a:t>
            </a:r>
          </a:p>
          <a:p>
            <a:pPr>
              <a:buNone/>
            </a:pPr>
            <a:r>
              <a:rPr lang="en-US" dirty="0" smtClean="0"/>
              <a:t>Email:			</a:t>
            </a:r>
            <a:r>
              <a:rPr lang="en-IN" u="sng" dirty="0" smtClean="0">
                <a:hlinkClick r:id="rId2"/>
              </a:rPr>
              <a:t>office@gilesbrooker.com</a:t>
            </a:r>
            <a:endParaRPr lang="en-IN" dirty="0" smtClean="0"/>
          </a:p>
          <a:p>
            <a:pPr>
              <a:buNone/>
            </a:pPr>
            <a:r>
              <a:rPr lang="en-US" dirty="0" smtClean="0"/>
              <a:t>Website: 			</a:t>
            </a:r>
            <a:r>
              <a:rPr lang="en-US" dirty="0" smtClean="0">
                <a:hlinkClick r:id="rId3"/>
              </a:rPr>
              <a:t>www.gbeducation.in</a:t>
            </a:r>
            <a:r>
              <a:rPr lang="en-US" dirty="0" smtClean="0"/>
              <a:t> 	</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Programme details:</a:t>
            </a:r>
            <a:endParaRPr lang="en-IN" dirty="0"/>
          </a:p>
        </p:txBody>
      </p:sp>
      <p:sp>
        <p:nvSpPr>
          <p:cNvPr id="3" name="Content Placeholder 2"/>
          <p:cNvSpPr>
            <a:spLocks noGrp="1"/>
          </p:cNvSpPr>
          <p:nvPr>
            <p:ph sz="quarter" idx="1"/>
          </p:nvPr>
        </p:nvSpPr>
        <p:spPr>
          <a:xfrm>
            <a:off x="457200" y="1600200"/>
            <a:ext cx="8153400" cy="4873752"/>
          </a:xfrm>
        </p:spPr>
        <p:txBody>
          <a:bodyPr>
            <a:normAutofit fontScale="92500"/>
          </a:bodyPr>
          <a:lstStyle/>
          <a:p>
            <a:pPr lvl="0" algn="just"/>
            <a:r>
              <a:rPr lang="en-IN" dirty="0" smtClean="0"/>
              <a:t>Duration:				7 days</a:t>
            </a:r>
          </a:p>
          <a:p>
            <a:pPr lvl="0" algn="just"/>
            <a:r>
              <a:rPr lang="en-IN" dirty="0" smtClean="0"/>
              <a:t>Programme confirmation:	45 days before departure</a:t>
            </a:r>
          </a:p>
          <a:p>
            <a:pPr lvl="0" algn="just"/>
            <a:r>
              <a:rPr lang="en-IN" dirty="0" smtClean="0"/>
              <a:t>Minimum numbers:		10 participants </a:t>
            </a:r>
          </a:p>
          <a:p>
            <a:pPr lvl="0" algn="just"/>
            <a:r>
              <a:rPr lang="en-IN" dirty="0" smtClean="0"/>
              <a:t>Investment:			US$ 620  approximately</a:t>
            </a:r>
          </a:p>
          <a:p>
            <a:pPr lvl="0" algn="just"/>
            <a:r>
              <a:rPr lang="en-IN" dirty="0" smtClean="0"/>
              <a:t>Indicative </a:t>
            </a:r>
            <a:r>
              <a:rPr lang="en-IN" dirty="0" smtClean="0"/>
              <a:t>dates:</a:t>
            </a:r>
            <a:r>
              <a:rPr lang="en-IN" dirty="0" smtClean="0"/>
              <a:t>			21</a:t>
            </a:r>
            <a:r>
              <a:rPr lang="en-IN" baseline="30000" dirty="0" smtClean="0"/>
              <a:t>st</a:t>
            </a:r>
            <a:r>
              <a:rPr lang="en-IN" dirty="0" smtClean="0"/>
              <a:t> to 28</a:t>
            </a:r>
            <a:r>
              <a:rPr lang="en-IN" baseline="30000" dirty="0" smtClean="0"/>
              <a:t>th</a:t>
            </a:r>
            <a:r>
              <a:rPr lang="en-IN" dirty="0" smtClean="0"/>
              <a:t> Nov 2019 </a:t>
            </a:r>
          </a:p>
          <a:p>
            <a:pPr algn="just"/>
            <a:endParaRPr lang="en-US" dirty="0" smtClean="0"/>
          </a:p>
          <a:p>
            <a:pPr marL="2332038" indent="-2332038" algn="just">
              <a:buNone/>
            </a:pPr>
            <a:r>
              <a:rPr lang="en-IN" b="1" dirty="0" smtClean="0"/>
              <a:t>Cost Includes: </a:t>
            </a:r>
            <a:r>
              <a:rPr lang="en-IN" dirty="0" smtClean="0"/>
              <a:t>Programme cost, Boarding and Lodging, Local </a:t>
            </a:r>
            <a:r>
              <a:rPr lang="en-IN" dirty="0" smtClean="0"/>
              <a:t>transportation &amp; </a:t>
            </a:r>
            <a:r>
              <a:rPr lang="en-IN" dirty="0" smtClean="0"/>
              <a:t>Sightseeing excursions.</a:t>
            </a:r>
          </a:p>
          <a:p>
            <a:pPr marL="2332038" indent="-2332038" algn="just">
              <a:buNone/>
            </a:pPr>
            <a:r>
              <a:rPr lang="en-IN" b="1" dirty="0" smtClean="0"/>
              <a:t>Excludes: </a:t>
            </a:r>
            <a:r>
              <a:rPr lang="en-IN" b="1" dirty="0" smtClean="0"/>
              <a:t>	</a:t>
            </a:r>
            <a:r>
              <a:rPr lang="en-IN" dirty="0" smtClean="0"/>
              <a:t>International </a:t>
            </a:r>
            <a:r>
              <a:rPr lang="en-IN" dirty="0" smtClean="0"/>
              <a:t>travel, Visas, Insurance &amp; Service on special requests</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IN" dirty="0"/>
          </a:p>
        </p:txBody>
      </p:sp>
      <p:pic>
        <p:nvPicPr>
          <p:cNvPr id="3074" name="Picture 2" descr="D:\BANEWZ\DSC_0039.JPG"/>
          <p:cNvPicPr>
            <a:picLocks noGrp="1" noChangeAspect="1" noChangeArrowheads="1"/>
          </p:cNvPicPr>
          <p:nvPr>
            <p:ph sz="quarter" idx="1"/>
          </p:nvPr>
        </p:nvPicPr>
        <p:blipFill>
          <a:blip r:embed="rId2" cstate="print"/>
          <a:srcRect/>
          <a:stretch>
            <a:fillRect/>
          </a:stretch>
        </p:blipFill>
        <p:spPr bwMode="auto">
          <a:xfrm>
            <a:off x="685800" y="1676400"/>
            <a:ext cx="7310438" cy="48736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IN" dirty="0"/>
          </a:p>
        </p:txBody>
      </p:sp>
      <p:sp>
        <p:nvSpPr>
          <p:cNvPr id="3" name="Content Placeholder 2"/>
          <p:cNvSpPr>
            <a:spLocks noGrp="1"/>
          </p:cNvSpPr>
          <p:nvPr>
            <p:ph sz="quarter" idx="1"/>
          </p:nvPr>
        </p:nvSpPr>
        <p:spPr>
          <a:xfrm>
            <a:off x="457200" y="3371178"/>
            <a:ext cx="7467600" cy="3102773"/>
          </a:xfrm>
        </p:spPr>
        <p:txBody>
          <a:bodyPr/>
          <a:lstStyle/>
          <a:p>
            <a:endParaRPr lang="en-IN" dirty="0"/>
          </a:p>
        </p:txBody>
      </p:sp>
      <p:pic>
        <p:nvPicPr>
          <p:cNvPr id="6" name="Picture 2" descr="C:\Users\Admin GBG\Desktop\shutterstock_340020167.jpg"/>
          <p:cNvPicPr>
            <a:picLocks noChangeAspect="1" noChangeArrowheads="1"/>
          </p:cNvPicPr>
          <p:nvPr/>
        </p:nvPicPr>
        <p:blipFill>
          <a:blip r:embed="rId2"/>
          <a:srcRect/>
          <a:stretch>
            <a:fillRect/>
          </a:stretch>
        </p:blipFill>
        <p:spPr bwMode="auto">
          <a:xfrm>
            <a:off x="4314825" y="0"/>
            <a:ext cx="4829175" cy="3371179"/>
          </a:xfrm>
          <a:prstGeom prst="rect">
            <a:avLst/>
          </a:prstGeom>
          <a:noFill/>
        </p:spPr>
      </p:pic>
      <p:sp>
        <p:nvSpPr>
          <p:cNvPr id="5" name="Rectangle 4"/>
          <p:cNvSpPr/>
          <p:nvPr/>
        </p:nvSpPr>
        <p:spPr>
          <a:xfrm>
            <a:off x="685800" y="3581400"/>
            <a:ext cx="7162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IN" sz="2000" dirty="0" smtClean="0"/>
              <a:t>To explore the Indian textile and apparel industry and related technologies. </a:t>
            </a:r>
          </a:p>
        </p:txBody>
      </p:sp>
      <p:sp>
        <p:nvSpPr>
          <p:cNvPr id="7" name="Rectangle 6"/>
          <p:cNvSpPr/>
          <p:nvPr/>
        </p:nvSpPr>
        <p:spPr>
          <a:xfrm>
            <a:off x="685800" y="4724400"/>
            <a:ext cx="7162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IN" sz="2000" dirty="0" smtClean="0"/>
              <a:t>To identify and explore International business opportunities.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The Textile, Apparel and Fashion Industry in Southern India</a:t>
            </a:r>
            <a:endParaRPr lang="en-IN" dirty="0"/>
          </a:p>
        </p:txBody>
      </p:sp>
      <p:sp>
        <p:nvSpPr>
          <p:cNvPr id="3" name="Content Placeholder 2"/>
          <p:cNvSpPr>
            <a:spLocks noGrp="1"/>
          </p:cNvSpPr>
          <p:nvPr>
            <p:ph sz="quarter" idx="1"/>
          </p:nvPr>
        </p:nvSpPr>
        <p:spPr>
          <a:xfrm>
            <a:off x="457200" y="1600200"/>
            <a:ext cx="8153400" cy="4038600"/>
          </a:xfrm>
        </p:spPr>
        <p:txBody>
          <a:bodyPr>
            <a:normAutofit/>
          </a:bodyPr>
          <a:lstStyle/>
          <a:p>
            <a:pPr algn="just"/>
            <a:r>
              <a:rPr lang="en-IN" dirty="0" smtClean="0"/>
              <a:t>The Indian Textile, Apparel and Fashion industry is one of the largest in the world with a large raw material base and manufacturing strength across the value chain.  </a:t>
            </a:r>
          </a:p>
          <a:p>
            <a:endParaRPr lang="en-IN" dirty="0"/>
          </a:p>
        </p:txBody>
      </p:sp>
      <p:pic>
        <p:nvPicPr>
          <p:cNvPr id="4" name="Content Placeholder 3" descr="Industry 6.jpg"/>
          <p:cNvPicPr>
            <a:picLocks noChangeAspect="1"/>
          </p:cNvPicPr>
          <p:nvPr/>
        </p:nvPicPr>
        <p:blipFill>
          <a:blip r:embed="rId2"/>
          <a:stretch>
            <a:fillRect/>
          </a:stretch>
        </p:blipFill>
        <p:spPr>
          <a:xfrm>
            <a:off x="3581400" y="3028950"/>
            <a:ext cx="4495800" cy="33718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The Textile, Apparel and Fashion Industry in Southern India</a:t>
            </a:r>
            <a:endParaRPr lang="en-IN" dirty="0"/>
          </a:p>
        </p:txBody>
      </p:sp>
      <p:sp>
        <p:nvSpPr>
          <p:cNvPr id="3" name="Content Placeholder 2"/>
          <p:cNvSpPr>
            <a:spLocks noGrp="1"/>
          </p:cNvSpPr>
          <p:nvPr>
            <p:ph sz="quarter" idx="1"/>
          </p:nvPr>
        </p:nvSpPr>
        <p:spPr>
          <a:xfrm>
            <a:off x="457200" y="1600200"/>
            <a:ext cx="8153400" cy="4038600"/>
          </a:xfrm>
        </p:spPr>
        <p:txBody>
          <a:bodyPr>
            <a:normAutofit/>
          </a:bodyPr>
          <a:lstStyle/>
          <a:p>
            <a:r>
              <a:rPr lang="en-IN" dirty="0" smtClean="0"/>
              <a:t>India is admired for its cotton textiles since ancient times and continues to be a flourishing textile centre to this day. </a:t>
            </a:r>
            <a:endParaRPr lang="en-IN" dirty="0" smtClean="0"/>
          </a:p>
          <a:p>
            <a:endParaRPr lang="en-IN" dirty="0" smtClean="0"/>
          </a:p>
          <a:p>
            <a:r>
              <a:rPr lang="en-IN" dirty="0" smtClean="0"/>
              <a:t>Southern </a:t>
            </a:r>
            <a:r>
              <a:rPr lang="en-IN" dirty="0" smtClean="0"/>
              <a:t>India has a vast textile wealth and abundant weaving regions applying traditional weaving techniques that have continued to flourish even after centuries have passed. </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pPr algn="ctr"/>
            <a:r>
              <a:rPr lang="en-IN" b="1" dirty="0" smtClean="0"/>
              <a:t>The Textile, Apparel and Fashion Industry in Southern India</a:t>
            </a:r>
            <a:endParaRPr lang="en-IN" dirty="0"/>
          </a:p>
        </p:txBody>
      </p:sp>
      <p:sp>
        <p:nvSpPr>
          <p:cNvPr id="3" name="Content Placeholder 2"/>
          <p:cNvSpPr>
            <a:spLocks noGrp="1"/>
          </p:cNvSpPr>
          <p:nvPr>
            <p:ph sz="quarter" idx="1"/>
          </p:nvPr>
        </p:nvSpPr>
        <p:spPr>
          <a:xfrm>
            <a:off x="457200" y="1600200"/>
            <a:ext cx="4267200" cy="4873752"/>
          </a:xfrm>
        </p:spPr>
        <p:txBody>
          <a:bodyPr>
            <a:normAutofit/>
          </a:bodyPr>
          <a:lstStyle/>
          <a:p>
            <a:r>
              <a:rPr lang="en-IN" dirty="0" smtClean="0"/>
              <a:t>The tropical southern states of Kerala, Tamil Nadu, Karnataka and Andhra Pradesh, have always had their distinctive cultural features which have contributed to an almost unlimited range of materials to be found and a great variety of weaving and production techniques.  </a:t>
            </a:r>
          </a:p>
          <a:p>
            <a:endParaRPr lang="en-IN" dirty="0"/>
          </a:p>
        </p:txBody>
      </p:sp>
      <p:pic>
        <p:nvPicPr>
          <p:cNvPr id="4" name="Content Placeholder 3" descr="Industry 2.png"/>
          <p:cNvPicPr>
            <a:picLocks noChangeAspect="1"/>
          </p:cNvPicPr>
          <p:nvPr/>
        </p:nvPicPr>
        <p:blipFill>
          <a:blip r:embed="rId2"/>
          <a:stretch>
            <a:fillRect/>
          </a:stretch>
        </p:blipFill>
        <p:spPr>
          <a:xfrm>
            <a:off x="4876800" y="2133600"/>
            <a:ext cx="4572000" cy="3962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The Textile, Apparel and Fashion Industry in Southern India</a:t>
            </a:r>
            <a:endParaRPr lang="en-IN" dirty="0"/>
          </a:p>
        </p:txBody>
      </p:sp>
      <p:sp>
        <p:nvSpPr>
          <p:cNvPr id="3" name="Content Placeholder 2"/>
          <p:cNvSpPr>
            <a:spLocks noGrp="1"/>
          </p:cNvSpPr>
          <p:nvPr>
            <p:ph sz="quarter" idx="1"/>
          </p:nvPr>
        </p:nvSpPr>
        <p:spPr/>
        <p:txBody>
          <a:bodyPr>
            <a:normAutofit/>
          </a:bodyPr>
          <a:lstStyle/>
          <a:p>
            <a:pPr algn="just"/>
            <a:r>
              <a:rPr lang="en-IN" dirty="0" smtClean="0"/>
              <a:t>The industry is one of the largest contributors to the Indian economy.</a:t>
            </a:r>
          </a:p>
          <a:p>
            <a:endParaRPr lang="en-IN" dirty="0"/>
          </a:p>
        </p:txBody>
      </p:sp>
      <p:pic>
        <p:nvPicPr>
          <p:cNvPr id="4" name="Content Placeholder 3" descr="Industry 1.jpg"/>
          <p:cNvPicPr>
            <a:picLocks noChangeAspect="1"/>
          </p:cNvPicPr>
          <p:nvPr/>
        </p:nvPicPr>
        <p:blipFill>
          <a:blip r:embed="rId2"/>
          <a:stretch>
            <a:fillRect/>
          </a:stretch>
        </p:blipFill>
        <p:spPr>
          <a:xfrm>
            <a:off x="762000" y="2895600"/>
            <a:ext cx="7467600" cy="34251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in India </a:t>
            </a:r>
            <a:endParaRPr lang="en-IN" dirty="0"/>
          </a:p>
        </p:txBody>
      </p:sp>
      <p:sp>
        <p:nvSpPr>
          <p:cNvPr id="3" name="Content Placeholder 2"/>
          <p:cNvSpPr>
            <a:spLocks noGrp="1"/>
          </p:cNvSpPr>
          <p:nvPr>
            <p:ph sz="quarter" idx="1"/>
          </p:nvPr>
        </p:nvSpPr>
        <p:spPr/>
        <p:txBody>
          <a:bodyPr/>
          <a:lstStyle/>
          <a:p>
            <a:pPr algn="just"/>
            <a:r>
              <a:rPr lang="en-IN" dirty="0" smtClean="0"/>
              <a:t>Tamil Nadu has the highest number of handloom weavers in India and is home to many hand woven garments – both in silk and cotton.</a:t>
            </a:r>
            <a:endParaRPr lang="en-IN" dirty="0"/>
          </a:p>
        </p:txBody>
      </p:sp>
      <p:pic>
        <p:nvPicPr>
          <p:cNvPr id="4" name="Content Placeholder 3" descr="Silk Saree 1.jpg"/>
          <p:cNvPicPr>
            <a:picLocks noChangeAspect="1"/>
          </p:cNvPicPr>
          <p:nvPr/>
        </p:nvPicPr>
        <p:blipFill>
          <a:blip r:embed="rId2"/>
          <a:stretch>
            <a:fillRect/>
          </a:stretch>
        </p:blipFill>
        <p:spPr>
          <a:xfrm>
            <a:off x="3581400" y="3149600"/>
            <a:ext cx="5562600" cy="3708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307</TotalTime>
  <Words>830</Words>
  <Application>Microsoft Office PowerPoint</Application>
  <PresentationFormat>On-screen Show (4:3)</PresentationFormat>
  <Paragraphs>97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Oriel</vt:lpstr>
      <vt:lpstr>Fashion and Textile Professionals Visit to India </vt:lpstr>
      <vt:lpstr>PowerPoint Presentation</vt:lpstr>
      <vt:lpstr>Programme details:</vt:lpstr>
      <vt:lpstr>Objectives</vt:lpstr>
      <vt:lpstr>The Textile, Apparel and Fashion Industry in Southern India</vt:lpstr>
      <vt:lpstr>The Textile, Apparel and Fashion Industry in Southern India</vt:lpstr>
      <vt:lpstr>The Textile, Apparel and Fashion Industry in Southern India</vt:lpstr>
      <vt:lpstr>The Textile, Apparel and Fashion Industry in Southern India</vt:lpstr>
      <vt:lpstr>Silk in India </vt:lpstr>
      <vt:lpstr>Silk in India</vt:lpstr>
      <vt:lpstr>Reasons for visit  </vt:lpstr>
      <vt:lpstr>Reasons for visit  </vt:lpstr>
      <vt:lpstr>AV of  Preview about a collaboration of Indian Silk and New Zealand Fashion </vt:lpstr>
      <vt:lpstr>Silk from India showcased in New Zealand</vt:lpstr>
      <vt:lpstr>Silk from India showcased in New Zealand</vt:lpstr>
      <vt:lpstr>Silk from India showcased in New Zealand</vt:lpstr>
      <vt:lpstr>PowerPoint Presentation</vt:lpstr>
      <vt:lpstr>PowerPoint Presentation</vt:lpstr>
      <vt:lpstr>Kiwi fashion students in India</vt:lpstr>
      <vt:lpstr>Some Glimpzz - Kiwi fashion students in India </vt:lpstr>
      <vt:lpstr>Some more Glimpzz - Kiwi fashion students in India </vt:lpstr>
      <vt:lpstr>New Zealand fashion students show-cased their design in India</vt:lpstr>
      <vt:lpstr>Tex Valley – A textile Market  </vt:lpstr>
      <vt:lpstr>Tex Valley – A textile Market  </vt:lpstr>
      <vt:lpstr>Weaves – A textile and fashion  event </vt:lpstr>
      <vt:lpstr>Glimpses of Weaves 2018 | Texvalley</vt:lpstr>
      <vt:lpstr>Glimpses of Weaves 2018 | Texvalley Fashion show – Giles Brooker group and Nz design  </vt:lpstr>
      <vt:lpstr>Giles Brooker Group Introducing International fashion in india !!!!</vt:lpstr>
      <vt:lpstr>For more details, contact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and Textile Professionals Visit to India - PPT for Indonesia</dc:title>
  <dc:creator>Admin GBG</dc:creator>
  <cp:lastModifiedBy>Prabha</cp:lastModifiedBy>
  <cp:revision>44</cp:revision>
  <dcterms:created xsi:type="dcterms:W3CDTF">2006-08-16T00:00:00Z</dcterms:created>
  <dcterms:modified xsi:type="dcterms:W3CDTF">2019-07-28T03:49:26Z</dcterms:modified>
</cp:coreProperties>
</file>